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1430000" cy="7143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69128"/>
            <a:ext cx="8572500" cy="2487083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752123"/>
            <a:ext cx="8572500" cy="172475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5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80339"/>
            <a:ext cx="2464594" cy="60539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80339"/>
            <a:ext cx="7250906" cy="60539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9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3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80978"/>
            <a:ext cx="9858375" cy="2971601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780691"/>
            <a:ext cx="9858375" cy="1562695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42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901693"/>
            <a:ext cx="4857750" cy="45326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901693"/>
            <a:ext cx="4857750" cy="45326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80339"/>
            <a:ext cx="9858375" cy="13807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751211"/>
            <a:ext cx="4835425" cy="85824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609453"/>
            <a:ext cx="4835425" cy="38381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751211"/>
            <a:ext cx="4859239" cy="85824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609453"/>
            <a:ext cx="4859239" cy="38381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3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3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2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76250"/>
            <a:ext cx="3686472" cy="166687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1028568"/>
            <a:ext cx="5786438" cy="50766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143125"/>
            <a:ext cx="3686472" cy="3970404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1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76250"/>
            <a:ext cx="3686472" cy="166687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1028568"/>
            <a:ext cx="5786438" cy="5076693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143125"/>
            <a:ext cx="3686472" cy="3970404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F07-4765-4C90-A6C5-0A9826C3325C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1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80339"/>
            <a:ext cx="9858375" cy="138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901693"/>
            <a:ext cx="9858375" cy="453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621198"/>
            <a:ext cx="2571750" cy="380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7F07-4765-4C90-A6C5-0A9826C3325C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621198"/>
            <a:ext cx="3857625" cy="380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621198"/>
            <a:ext cx="2571750" cy="380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2A6E-37A1-459F-A2DD-DFB7BC615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72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99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77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043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Cook</dc:creator>
  <cp:lastModifiedBy>Symone Allijohn</cp:lastModifiedBy>
  <cp:revision>1</cp:revision>
  <dcterms:created xsi:type="dcterms:W3CDTF">2023-12-06T10:30:11Z</dcterms:created>
  <dcterms:modified xsi:type="dcterms:W3CDTF">2024-12-20T10:47:58Z</dcterms:modified>
</cp:coreProperties>
</file>